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1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3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8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0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74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0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46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91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72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8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D58DD-407B-4F83-A84C-839BFAD862A6}" type="datetimeFigureOut">
              <a:rPr lang="en-GB" smtClean="0"/>
              <a:t>06/01/2012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29B1-9F87-4974-BFDA-C0A2518761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4624"/>
            <a:ext cx="5418856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/>
              <a:t>Dorset newspapers/websites:</a:t>
            </a:r>
          </a:p>
          <a:p>
            <a:endParaRPr lang="en-GB" sz="2800" dirty="0"/>
          </a:p>
          <a:p>
            <a:r>
              <a:rPr lang="en-GB" sz="2800" dirty="0" smtClean="0"/>
              <a:t>Dorset Echo</a:t>
            </a:r>
          </a:p>
          <a:p>
            <a:r>
              <a:rPr lang="en-GB" sz="2800" dirty="0" smtClean="0"/>
              <a:t>Bournemouth Echo</a:t>
            </a:r>
          </a:p>
          <a:p>
            <a:r>
              <a:rPr lang="en-GB" sz="2800" dirty="0" smtClean="0"/>
              <a:t>Purbeck Gazette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iDorset.co.uk</a:t>
            </a:r>
            <a:endParaRPr lang="en-GB" sz="2800" dirty="0"/>
          </a:p>
          <a:p>
            <a:r>
              <a:rPr lang="en-GB" sz="2800" dirty="0" smtClean="0"/>
              <a:t>BBC News Dorset</a:t>
            </a:r>
          </a:p>
          <a:p>
            <a:r>
              <a:rPr lang="en-GB" sz="2800" dirty="0" smtClean="0"/>
              <a:t>Jurassic Coast.com</a:t>
            </a:r>
          </a:p>
          <a:p>
            <a:r>
              <a:rPr lang="en-GB" sz="2800" dirty="0" smtClean="0"/>
              <a:t>Dorset Beaches.co.uk</a:t>
            </a:r>
          </a:p>
          <a:p>
            <a:r>
              <a:rPr lang="en-GB" sz="2800" dirty="0" smtClean="0"/>
              <a:t>Dorset Coast.com – blog/forum</a:t>
            </a:r>
          </a:p>
          <a:p>
            <a:r>
              <a:rPr lang="en-GB" sz="2800" dirty="0" smtClean="0"/>
              <a:t>World heritage coast.com</a:t>
            </a:r>
          </a:p>
          <a:p>
            <a:r>
              <a:rPr lang="en-GB" sz="2800" dirty="0" smtClean="0"/>
              <a:t>Virtual Swanage.co.uk – blog/forum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0130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the methods you used to collect and present you fieldwork and research into crowded coasts. [15 marks]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279922"/>
              </p:ext>
            </p:extLst>
          </p:nvPr>
        </p:nvGraphicFramePr>
        <p:xfrm>
          <a:off x="395536" y="1142749"/>
          <a:ext cx="8352928" cy="5454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4176464"/>
              </a:tblGrid>
              <a:tr h="44512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Data</a:t>
                      </a:r>
                      <a:r>
                        <a:rPr lang="en-GB" sz="1600" b="1" baseline="0" dirty="0" smtClean="0"/>
                        <a:t> Collection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Data Presentation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Fieldwork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47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Research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 rot="16200000">
            <a:off x="-1107667" y="5498813"/>
            <a:ext cx="2472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Competition,</a:t>
            </a:r>
            <a:r>
              <a:rPr lang="en-GB" sz="1000" baseline="0" dirty="0" smtClean="0"/>
              <a:t> </a:t>
            </a:r>
            <a:r>
              <a:rPr lang="en-GB" sz="1000" dirty="0" smtClean="0"/>
              <a:t>Pressures, Risks, Management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8005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the results and conclusions of your fieldwork and research into crowded coasts. [15 marks]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64312"/>
              </p:ext>
            </p:extLst>
          </p:nvPr>
        </p:nvGraphicFramePr>
        <p:xfrm>
          <a:off x="395536" y="1142749"/>
          <a:ext cx="8352928" cy="5454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4176464"/>
              </a:tblGrid>
              <a:tr h="445124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Results [possibly including</a:t>
                      </a:r>
                      <a:r>
                        <a:rPr lang="en-GB" sz="1600" b="1" baseline="0" dirty="0" smtClean="0"/>
                        <a:t> presentation]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Conclusions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948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 rot="16200000">
            <a:off x="-1107667" y="5498813"/>
            <a:ext cx="247215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/>
              <a:t>Competition,</a:t>
            </a:r>
            <a:r>
              <a:rPr lang="en-GB" sz="1000" baseline="0" dirty="0" smtClean="0"/>
              <a:t> </a:t>
            </a:r>
            <a:r>
              <a:rPr lang="en-GB" sz="1000" dirty="0" smtClean="0"/>
              <a:t>Pressures, Risks, Management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58995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94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MGRANTHAM</dc:creator>
  <cp:lastModifiedBy>MGRANTHAM</cp:lastModifiedBy>
  <cp:revision>3</cp:revision>
  <dcterms:created xsi:type="dcterms:W3CDTF">2012-01-06T11:34:22Z</dcterms:created>
  <dcterms:modified xsi:type="dcterms:W3CDTF">2012-01-06T12:46:01Z</dcterms:modified>
</cp:coreProperties>
</file>