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56" r:id="rId4"/>
    <p:sldId id="257" r:id="rId5"/>
    <p:sldId id="258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7" autoAdjust="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FB30-EE16-4837-8E68-A4B23AF87A4D}" type="datetimeFigureOut">
              <a:rPr lang="en-GB" smtClean="0"/>
              <a:pPr/>
              <a:t>19/11/2012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F2DB-8C92-45A4-9D72-EA00465B8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7030A0"/>
          </a:solidFill>
          <a:latin typeface="Goudy Stou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warm up question for you...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853" t="15006" r="28964" b="11216"/>
          <a:stretch>
            <a:fillRect/>
          </a:stretch>
        </p:blipFill>
        <p:spPr bwMode="auto">
          <a:xfrm>
            <a:off x="1835696" y="1484784"/>
            <a:ext cx="5184576" cy="50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24624" t="28172" r="23353" b="17688"/>
          <a:stretch>
            <a:fillRect/>
          </a:stretch>
        </p:blipFill>
        <p:spPr bwMode="auto">
          <a:xfrm>
            <a:off x="971600" y="1052736"/>
            <a:ext cx="67687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24542" t="38188" r="23989" b="41141"/>
          <a:stretch>
            <a:fillRect/>
          </a:stretch>
        </p:blipFill>
        <p:spPr bwMode="auto">
          <a:xfrm>
            <a:off x="971600" y="5013176"/>
            <a:ext cx="6696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30443" r="27826" b="57071"/>
          <a:stretch/>
        </p:blipFill>
        <p:spPr bwMode="auto">
          <a:xfrm>
            <a:off x="107504" y="2420888"/>
            <a:ext cx="8784976" cy="17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ture-leaders.org.uk/images/3/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085184"/>
            <a:ext cx="7772400" cy="1470025"/>
          </a:xfrm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Urban Deprivation and Regeneration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All of us will be able to identify examples of urban deprivation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Most of us will be able to compare deprivation in two areas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Some of us will be able to create an A* exam answer</a:t>
            </a:r>
            <a:endParaRPr lang="en-GB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herts.police.uk/images/victims_and_witnesses_of_crime_police_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3762375"/>
            <a:ext cx="4476750" cy="3095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signs of urban deprivation can you spot?</a:t>
            </a:r>
            <a:endParaRPr lang="en-GB" dirty="0"/>
          </a:p>
        </p:txBody>
      </p:sp>
      <p:pic>
        <p:nvPicPr>
          <p:cNvPr id="1026" name="Picture 2" descr="http://news.bbc.co.uk/olmedia/1025000/images/_1026862_inner_city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4784"/>
            <a:ext cx="4572001" cy="2448272"/>
          </a:xfrm>
          <a:prstGeom prst="rect">
            <a:avLst/>
          </a:prstGeom>
          <a:noFill/>
        </p:spPr>
      </p:pic>
      <p:pic>
        <p:nvPicPr>
          <p:cNvPr id="1028" name="Picture 4" descr="http://www.bbc.co.uk/blogs/jeffzycinski/2006/03/images/w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4572000" cy="3095625"/>
          </a:xfrm>
          <a:prstGeom prst="rect">
            <a:avLst/>
          </a:prstGeom>
          <a:noFill/>
        </p:spPr>
      </p:pic>
      <p:pic>
        <p:nvPicPr>
          <p:cNvPr id="1030" name="Picture 6" descr="http://static.guim.co.uk/sys-images/Guardian/About/General/2012/3/9/1331313903595/job-centre-unemployment-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789040"/>
            <a:ext cx="5114933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2000" dirty="0" smtClean="0"/>
              <a:t>Write down 3 pieces of evidence that prove that the Survey area is deprived</a:t>
            </a:r>
            <a:endParaRPr lang="en-GB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24235" r="26121" b="19657"/>
          <a:stretch>
            <a:fillRect/>
          </a:stretch>
        </p:blipFill>
        <p:spPr bwMode="auto">
          <a:xfrm>
            <a:off x="1043608" y="1794061"/>
            <a:ext cx="6840760" cy="506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deprived areas be improved?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636912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were the problems</a:t>
                      </a:r>
                      <a:r>
                        <a:rPr lang="en-GB" baseline="0" dirty="0" smtClean="0"/>
                        <a:t>  beforehand?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were the social</a:t>
                      </a:r>
                      <a:r>
                        <a:rPr lang="en-GB" baseline="0" dirty="0" smtClean="0"/>
                        <a:t> i</a:t>
                      </a:r>
                      <a:r>
                        <a:rPr lang="en-GB" dirty="0" smtClean="0"/>
                        <a:t>mprovements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were the economic </a:t>
                      </a:r>
                      <a:r>
                        <a:rPr lang="en-GB" baseline="0" dirty="0" smtClean="0"/>
                        <a:t>i</a:t>
                      </a:r>
                      <a:r>
                        <a:rPr lang="en-GB" dirty="0" smtClean="0"/>
                        <a:t>mprovements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were the environmental </a:t>
                      </a:r>
                      <a:r>
                        <a:rPr lang="en-GB" baseline="0" dirty="0" smtClean="0"/>
                        <a:t>i</a:t>
                      </a:r>
                      <a:r>
                        <a:rPr lang="en-GB" dirty="0" smtClean="0"/>
                        <a:t>mprovements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95536" y="1412776"/>
            <a:ext cx="813690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your notes or the textbook to create a case study summary table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Applying our Knowledge: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Describe and explain how a redevelopment project could improve the quality of life in a deprived area?	[6 marks]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Adapted from June 2011 Q2e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turn this into an a* answer?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 smtClean="0"/>
              <a:t>Litter collection and recycling systems could improve the quality of life in a deprived area because it would make the environment look nicer.</a:t>
            </a:r>
          </a:p>
          <a:p>
            <a:pPr>
              <a:buNone/>
            </a:pPr>
            <a:r>
              <a:rPr lang="en-GB" i="1" dirty="0" smtClean="0"/>
              <a:t>Another way in which the area could be improved would be to install street lighting and security cameras in the area. This would improve safety.</a:t>
            </a:r>
            <a:endParaRPr lang="en-GB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warm up question for you...</vt:lpstr>
      <vt:lpstr>Mark scheme</vt:lpstr>
      <vt:lpstr>Urban Deprivation and Regeneration</vt:lpstr>
      <vt:lpstr>Learning Outcomes:</vt:lpstr>
      <vt:lpstr>What signs of urban deprivation can you spot?</vt:lpstr>
      <vt:lpstr>Write down 3 pieces of evidence that prove that the Survey area is deprived</vt:lpstr>
      <vt:lpstr>How can deprived areas be improved?</vt:lpstr>
      <vt:lpstr>Applying our Knowledge:</vt:lpstr>
      <vt:lpstr>how would you turn this into an a* answer?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Deprivation and Regeneration</dc:title>
  <dc:creator>Windows User</dc:creator>
  <cp:lastModifiedBy>ABUDZYNSKA</cp:lastModifiedBy>
  <cp:revision>16</cp:revision>
  <dcterms:created xsi:type="dcterms:W3CDTF">2012-10-29T10:49:41Z</dcterms:created>
  <dcterms:modified xsi:type="dcterms:W3CDTF">2012-11-19T14:48:17Z</dcterms:modified>
</cp:coreProperties>
</file>