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1" r:id="rId6"/>
    <p:sldId id="262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92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25AC4-4955-4D17-8960-438B2078F8A0}" type="datetimeFigureOut">
              <a:rPr lang="en-GB" smtClean="0"/>
              <a:pPr/>
              <a:t>29/11/2012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D7103-7400-450B-90E5-B10210BC664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25AC4-4955-4D17-8960-438B2078F8A0}" type="datetimeFigureOut">
              <a:rPr lang="en-GB" smtClean="0"/>
              <a:pPr/>
              <a:t>29/11/2012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D7103-7400-450B-90E5-B10210BC664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25AC4-4955-4D17-8960-438B2078F8A0}" type="datetimeFigureOut">
              <a:rPr lang="en-GB" smtClean="0"/>
              <a:pPr/>
              <a:t>29/11/2012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D7103-7400-450B-90E5-B10210BC664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25AC4-4955-4D17-8960-438B2078F8A0}" type="datetimeFigureOut">
              <a:rPr lang="en-GB" smtClean="0"/>
              <a:pPr/>
              <a:t>29/11/2012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D7103-7400-450B-90E5-B10210BC664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25AC4-4955-4D17-8960-438B2078F8A0}" type="datetimeFigureOut">
              <a:rPr lang="en-GB" smtClean="0"/>
              <a:pPr/>
              <a:t>29/11/2012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D7103-7400-450B-90E5-B10210BC664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25AC4-4955-4D17-8960-438B2078F8A0}" type="datetimeFigureOut">
              <a:rPr lang="en-GB" smtClean="0"/>
              <a:pPr/>
              <a:t>29/11/2012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D7103-7400-450B-90E5-B10210BC664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25AC4-4955-4D17-8960-438B2078F8A0}" type="datetimeFigureOut">
              <a:rPr lang="en-GB" smtClean="0"/>
              <a:pPr/>
              <a:t>29/11/2012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D7103-7400-450B-90E5-B10210BC664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25AC4-4955-4D17-8960-438B2078F8A0}" type="datetimeFigureOut">
              <a:rPr lang="en-GB" smtClean="0"/>
              <a:pPr/>
              <a:t>29/11/2012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D7103-7400-450B-90E5-B10210BC664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25AC4-4955-4D17-8960-438B2078F8A0}" type="datetimeFigureOut">
              <a:rPr lang="en-GB" smtClean="0"/>
              <a:pPr/>
              <a:t>29/11/2012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D7103-7400-450B-90E5-B10210BC664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25AC4-4955-4D17-8960-438B2078F8A0}" type="datetimeFigureOut">
              <a:rPr lang="en-GB" smtClean="0"/>
              <a:pPr/>
              <a:t>29/11/2012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D7103-7400-450B-90E5-B10210BC664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25AC4-4955-4D17-8960-438B2078F8A0}" type="datetimeFigureOut">
              <a:rPr lang="en-GB" smtClean="0"/>
              <a:pPr/>
              <a:t>29/11/2012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D7103-7400-450B-90E5-B10210BC664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25AC4-4955-4D17-8960-438B2078F8A0}" type="datetimeFigureOut">
              <a:rPr lang="en-GB" smtClean="0"/>
              <a:pPr/>
              <a:t>29/11/2012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D7103-7400-450B-90E5-B10210BC664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gif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hypocriticalmass.org/blog/wp-content/uploads/2006/02/ethiop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3347864" cy="1988840"/>
          </a:xfrm>
          <a:prstGeom prst="rect">
            <a:avLst/>
          </a:prstGeom>
          <a:noFill/>
        </p:spPr>
      </p:pic>
      <p:pic>
        <p:nvPicPr>
          <p:cNvPr id="1028" name="Picture 4" descr="http://chikaforafrica.files.wordpress.com/2012/02/569px-south-african-school-childr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8840"/>
            <a:ext cx="3275856" cy="3454330"/>
          </a:xfrm>
          <a:prstGeom prst="rect">
            <a:avLst/>
          </a:prstGeom>
          <a:noFill/>
        </p:spPr>
      </p:pic>
      <p:pic>
        <p:nvPicPr>
          <p:cNvPr id="1030" name="Picture 6" descr="http://www.theflagshop.co.uk/ekmps/shops/speed/images/red-cross-flag-974-p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0"/>
            <a:ext cx="3310606" cy="2204864"/>
          </a:xfrm>
          <a:prstGeom prst="rect">
            <a:avLst/>
          </a:prstGeom>
          <a:noFill/>
        </p:spPr>
      </p:pic>
      <p:pic>
        <p:nvPicPr>
          <p:cNvPr id="1032" name="Picture 8" descr="http://farm4.static.flickr.com/3124/2591973114_30997526f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2204864"/>
            <a:ext cx="4311856" cy="2880320"/>
          </a:xfrm>
          <a:prstGeom prst="rect">
            <a:avLst/>
          </a:prstGeom>
          <a:noFill/>
        </p:spPr>
      </p:pic>
      <p:pic>
        <p:nvPicPr>
          <p:cNvPr id="1034" name="Picture 10" descr="http://4.bp.blogspot.com/_H03wrpX6X3A/TGKk9bQuROI/AAAAAAAAAJw/RRitWV0l3R4/s1600/officework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2754" y="0"/>
            <a:ext cx="2701246" cy="2204864"/>
          </a:xfrm>
          <a:prstGeom prst="rect">
            <a:avLst/>
          </a:prstGeom>
          <a:noFill/>
        </p:spPr>
      </p:pic>
      <p:pic>
        <p:nvPicPr>
          <p:cNvPr id="1036" name="Picture 12" descr="http://s1.reutersmedia.net/resources/r/?m=02&amp;d=20100616&amp;t=2&amp;i=131649142&amp;w=460&amp;fh=&amp;fw=&amp;ll=&amp;pl=&amp;r=img-2010-06-17T042522Z_01_NOOTR_RTRMDNC_0_India-493721-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756770"/>
            <a:ext cx="3203848" cy="2101230"/>
          </a:xfrm>
          <a:prstGeom prst="rect">
            <a:avLst/>
          </a:prstGeom>
          <a:noFill/>
        </p:spPr>
      </p:pic>
      <p:pic>
        <p:nvPicPr>
          <p:cNvPr id="1038" name="Picture 14" descr="http://www.kabisyo.com/workabroad/wp-content/uploads/2010/08/70272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59832" y="4725144"/>
            <a:ext cx="3240360" cy="2132856"/>
          </a:xfrm>
          <a:prstGeom prst="rect">
            <a:avLst/>
          </a:prstGeom>
          <a:noFill/>
        </p:spPr>
      </p:pic>
      <p:pic>
        <p:nvPicPr>
          <p:cNvPr id="1040" name="Picture 16" descr="http://www.andreadams.com/assets/watermark%20files/money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52406" y="2708920"/>
            <a:ext cx="1484090" cy="1523231"/>
          </a:xfrm>
          <a:prstGeom prst="rect">
            <a:avLst/>
          </a:prstGeom>
          <a:noFill/>
        </p:spPr>
      </p:pic>
      <p:pic>
        <p:nvPicPr>
          <p:cNvPr id="1042" name="Picture 18" descr="http://french-news-online.com/wordpress/wp-content/uploads/2010/07/drought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99970" y="4987651"/>
            <a:ext cx="2844030" cy="18703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059832" y="2276872"/>
            <a:ext cx="3240360" cy="194421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Why are people moving to urban areas?</a:t>
            </a:r>
          </a:p>
          <a:p>
            <a:pPr algn="ctr"/>
            <a:endParaRPr lang="en-GB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2195736" y="1916832"/>
            <a:ext cx="1152128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3394"/>
            <a:ext cx="9144000" cy="142617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Using examples, explain how urban growth increases environmental hazards. [8 marks]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172400" y="1331476"/>
            <a:ext cx="902811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p.38-39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9566" y="1331476"/>
            <a:ext cx="5202514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Hazard + explanation = Example/specific detail(s) = L3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732239" y="1988840"/>
            <a:ext cx="2342971" cy="480131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Power Terms?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0101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13394"/>
            <a:ext cx="9144000" cy="142617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Using an example, explain how the urban environment may be improved. [8 marks]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172400" y="1331476"/>
            <a:ext cx="925253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Curitiba</a:t>
            </a:r>
          </a:p>
          <a:p>
            <a:r>
              <a:rPr lang="en-GB" dirty="0" smtClean="0"/>
              <a:t>p.38-39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9566" y="1331476"/>
            <a:ext cx="5320367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Strategy + explanation = Example/specific detail(s) = L3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732239" y="2145045"/>
            <a:ext cx="2342971" cy="452431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Power Terms?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0711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Fave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5860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FavelaRio,templateId=large__blo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8038"/>
            <a:ext cx="9144000" cy="604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560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23850" y="836613"/>
            <a:ext cx="8569325" cy="1006475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000" dirty="0">
                <a:latin typeface="Calibri" pitchFamily="34" charset="0"/>
              </a:rPr>
              <a:t>Many people who move to cities in LEDC’s end up living in conditions like those shown in the pictures. </a:t>
            </a:r>
          </a:p>
          <a:p>
            <a:pPr eaLnBrk="1" hangingPunct="1"/>
            <a:r>
              <a:rPr lang="en-GB" sz="2000" dirty="0">
                <a:latin typeface="Calibri" pitchFamily="34" charset="0"/>
              </a:rPr>
              <a:t>How might the conditions shown in the pictures affect people’s quality of life</a:t>
            </a:r>
            <a:r>
              <a:rPr lang="en-GB" sz="2000" dirty="0" smtClean="0">
                <a:latin typeface="Calibri" pitchFamily="34" charset="0"/>
              </a:rPr>
              <a:t>? [5]</a:t>
            </a:r>
            <a:endParaRPr lang="en-GB" sz="2000" dirty="0">
              <a:latin typeface="Calibri" pitchFamily="34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23850" y="188913"/>
            <a:ext cx="2232025" cy="457200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>
                <a:latin typeface="Calibri" pitchFamily="34" charset="0"/>
              </a:rPr>
              <a:t>Exam Question</a:t>
            </a:r>
          </a:p>
        </p:txBody>
      </p:sp>
      <p:pic>
        <p:nvPicPr>
          <p:cNvPr id="3076" name="Picture 4" descr="http://www.learner.org/courses/envsci/visual/img_med/open_ca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716338"/>
            <a:ext cx="1690688" cy="193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http://fruitsofthebloom.files.wordpress.com/2009/10/collectors-of-waste-in-a-shanty-town-from-jakarta-in-indones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989138"/>
            <a:ext cx="2089150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594" name="Group 42"/>
          <p:cNvGraphicFramePr>
            <a:graphicFrameLocks noGrp="1"/>
          </p:cNvGraphicFramePr>
          <p:nvPr/>
        </p:nvGraphicFramePr>
        <p:xfrm>
          <a:off x="2484438" y="2349500"/>
          <a:ext cx="6265862" cy="3261288"/>
        </p:xfrm>
        <a:graphic>
          <a:graphicData uri="http://schemas.openxmlformats.org/drawingml/2006/table">
            <a:tbl>
              <a:tblPr/>
              <a:tblGrid>
                <a:gridCol w="2238375"/>
                <a:gridCol w="1558925"/>
                <a:gridCol w="2468562"/>
              </a:tblGrid>
              <a:tr h="3047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Beginning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Connective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Connected point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5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People in shanty towns have no access to clean water…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which means that…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People in slums do not have many job opportunities…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this is because…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5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There is a lot of rubbish in the streets and open sewers…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which causes…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70758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155</Words>
  <Application>Microsoft Office PowerPoint</Application>
  <PresentationFormat>On-screen Show (4:3)</PresentationFormat>
  <Paragraphs>49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Using examples, explain how urban growth increases environmental hazards. [8 marks]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MGRANTHAM</cp:lastModifiedBy>
  <cp:revision>9</cp:revision>
  <dcterms:created xsi:type="dcterms:W3CDTF">2012-10-29T10:32:10Z</dcterms:created>
  <dcterms:modified xsi:type="dcterms:W3CDTF">2012-11-29T10:39:00Z</dcterms:modified>
</cp:coreProperties>
</file>