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22FF9F-92C3-4B44-BC0E-F5DFD5F0CA92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449EB31-5360-49E7-990F-DBD02B33050D}">
      <dgm:prSet phldrT="[Text]"/>
      <dgm:spPr/>
      <dgm:t>
        <a:bodyPr/>
        <a:lstStyle/>
        <a:p>
          <a:r>
            <a:rPr lang="en-GB" dirty="0" smtClean="0"/>
            <a:t>Location</a:t>
          </a:r>
          <a:endParaRPr lang="en-GB" dirty="0"/>
        </a:p>
      </dgm:t>
    </dgm:pt>
    <dgm:pt modelId="{56095082-3D2A-42F1-8904-5884F6E4D479}" type="parTrans" cxnId="{6E0EC4E3-F5B9-4F69-BDE5-D289B40A52F5}">
      <dgm:prSet/>
      <dgm:spPr/>
      <dgm:t>
        <a:bodyPr/>
        <a:lstStyle/>
        <a:p>
          <a:endParaRPr lang="en-GB"/>
        </a:p>
      </dgm:t>
    </dgm:pt>
    <dgm:pt modelId="{4E384F57-70EF-43BD-ADBB-E59EE386F117}" type="sibTrans" cxnId="{6E0EC4E3-F5B9-4F69-BDE5-D289B40A52F5}">
      <dgm:prSet/>
      <dgm:spPr/>
      <dgm:t>
        <a:bodyPr/>
        <a:lstStyle/>
        <a:p>
          <a:endParaRPr lang="en-GB"/>
        </a:p>
      </dgm:t>
    </dgm:pt>
    <dgm:pt modelId="{92B853C6-2BB9-43AA-8E76-70CA1BE89AF4}">
      <dgm:prSet phldrT="[Text]" phldr="1"/>
      <dgm:spPr/>
      <dgm:t>
        <a:bodyPr/>
        <a:lstStyle/>
        <a:p>
          <a:endParaRPr lang="en-GB"/>
        </a:p>
      </dgm:t>
    </dgm:pt>
    <dgm:pt modelId="{CB090369-7283-4E45-BB14-36F8BAC8AB50}" type="parTrans" cxnId="{A8BB69EB-0D77-4B30-8E3B-D21375183CF1}">
      <dgm:prSet/>
      <dgm:spPr/>
      <dgm:t>
        <a:bodyPr/>
        <a:lstStyle/>
        <a:p>
          <a:endParaRPr lang="en-GB"/>
        </a:p>
      </dgm:t>
    </dgm:pt>
    <dgm:pt modelId="{149CB86E-73A7-40F1-BF49-09BE7596E5F1}" type="sibTrans" cxnId="{A8BB69EB-0D77-4B30-8E3B-D21375183CF1}">
      <dgm:prSet/>
      <dgm:spPr/>
      <dgm:t>
        <a:bodyPr/>
        <a:lstStyle/>
        <a:p>
          <a:endParaRPr lang="en-GB"/>
        </a:p>
      </dgm:t>
    </dgm:pt>
    <dgm:pt modelId="{DF3C3B74-CEBE-47D4-BC2B-E443584B473F}">
      <dgm:prSet phldrT="[Text]" phldr="1"/>
      <dgm:spPr/>
      <dgm:t>
        <a:bodyPr/>
        <a:lstStyle/>
        <a:p>
          <a:endParaRPr lang="en-GB"/>
        </a:p>
      </dgm:t>
    </dgm:pt>
    <dgm:pt modelId="{DD1A2F4F-E1BC-47AD-B702-18C528D91A31}" type="parTrans" cxnId="{1B55E0ED-C15D-4D77-BC78-4357D2AE9C7C}">
      <dgm:prSet/>
      <dgm:spPr/>
      <dgm:t>
        <a:bodyPr/>
        <a:lstStyle/>
        <a:p>
          <a:endParaRPr lang="en-GB"/>
        </a:p>
      </dgm:t>
    </dgm:pt>
    <dgm:pt modelId="{771D55B5-E176-48BE-86CA-0C20981371C7}" type="sibTrans" cxnId="{1B55E0ED-C15D-4D77-BC78-4357D2AE9C7C}">
      <dgm:prSet/>
      <dgm:spPr/>
      <dgm:t>
        <a:bodyPr/>
        <a:lstStyle/>
        <a:p>
          <a:endParaRPr lang="en-GB"/>
        </a:p>
      </dgm:t>
    </dgm:pt>
    <dgm:pt modelId="{2372DEE6-4C5D-40C0-AEB0-184B732FB5C8}">
      <dgm:prSet phldrT="[Text]"/>
      <dgm:spPr/>
      <dgm:t>
        <a:bodyPr/>
        <a:lstStyle/>
        <a:p>
          <a:r>
            <a:rPr lang="en-GB" dirty="0" smtClean="0"/>
            <a:t>What are the hazards?</a:t>
          </a:r>
          <a:endParaRPr lang="en-GB" dirty="0"/>
        </a:p>
      </dgm:t>
    </dgm:pt>
    <dgm:pt modelId="{458C80B1-4AD3-41F2-BCB4-C7DE6733C6C7}" type="parTrans" cxnId="{504EC96C-B410-41F5-9BE9-FCFD4ECB2018}">
      <dgm:prSet/>
      <dgm:spPr/>
      <dgm:t>
        <a:bodyPr/>
        <a:lstStyle/>
        <a:p>
          <a:endParaRPr lang="en-GB"/>
        </a:p>
      </dgm:t>
    </dgm:pt>
    <dgm:pt modelId="{7383C363-8494-4B18-B8BB-B945B9C1A46A}" type="sibTrans" cxnId="{504EC96C-B410-41F5-9BE9-FCFD4ECB2018}">
      <dgm:prSet/>
      <dgm:spPr/>
      <dgm:t>
        <a:bodyPr/>
        <a:lstStyle/>
        <a:p>
          <a:endParaRPr lang="en-GB"/>
        </a:p>
      </dgm:t>
    </dgm:pt>
    <dgm:pt modelId="{3F3837FB-FF4F-44D2-BAEF-7DC5A616A2B0}">
      <dgm:prSet phldrT="[Text]" phldr="1"/>
      <dgm:spPr/>
      <dgm:t>
        <a:bodyPr/>
        <a:lstStyle/>
        <a:p>
          <a:endParaRPr lang="en-GB"/>
        </a:p>
      </dgm:t>
    </dgm:pt>
    <dgm:pt modelId="{4FEA0F41-F589-4AED-BBE4-6A4F90AA61F3}" type="parTrans" cxnId="{593B6D98-6209-4A3B-A3C7-E6D789996A5A}">
      <dgm:prSet/>
      <dgm:spPr/>
      <dgm:t>
        <a:bodyPr/>
        <a:lstStyle/>
        <a:p>
          <a:endParaRPr lang="en-GB"/>
        </a:p>
      </dgm:t>
    </dgm:pt>
    <dgm:pt modelId="{22E2269D-B88A-449A-ABF5-4B9D83345618}" type="sibTrans" cxnId="{593B6D98-6209-4A3B-A3C7-E6D789996A5A}">
      <dgm:prSet/>
      <dgm:spPr/>
      <dgm:t>
        <a:bodyPr/>
        <a:lstStyle/>
        <a:p>
          <a:endParaRPr lang="en-GB"/>
        </a:p>
      </dgm:t>
    </dgm:pt>
    <dgm:pt modelId="{61944938-AB20-457E-B126-20C66ADA3FD1}">
      <dgm:prSet phldrT="[Text]" phldr="1"/>
      <dgm:spPr/>
      <dgm:t>
        <a:bodyPr/>
        <a:lstStyle/>
        <a:p>
          <a:endParaRPr lang="en-GB"/>
        </a:p>
      </dgm:t>
    </dgm:pt>
    <dgm:pt modelId="{7A5253AD-F1D5-4341-BD0A-F9153EA8423B}" type="parTrans" cxnId="{B865491B-2DDC-4B9E-BDD1-3F6CCC7AF50B}">
      <dgm:prSet/>
      <dgm:spPr/>
      <dgm:t>
        <a:bodyPr/>
        <a:lstStyle/>
        <a:p>
          <a:endParaRPr lang="en-GB"/>
        </a:p>
      </dgm:t>
    </dgm:pt>
    <dgm:pt modelId="{6F8CE12B-5D6C-414C-9089-296B6368CAF5}" type="sibTrans" cxnId="{B865491B-2DDC-4B9E-BDD1-3F6CCC7AF50B}">
      <dgm:prSet/>
      <dgm:spPr/>
      <dgm:t>
        <a:bodyPr/>
        <a:lstStyle/>
        <a:p>
          <a:endParaRPr lang="en-GB"/>
        </a:p>
      </dgm:t>
    </dgm:pt>
    <dgm:pt modelId="{3B96CF87-7B7F-4FDB-9813-FF6EEC576FB6}">
      <dgm:prSet phldrT="[Text]"/>
      <dgm:spPr/>
      <dgm:t>
        <a:bodyPr/>
        <a:lstStyle/>
        <a:p>
          <a:r>
            <a:rPr lang="en-GB" dirty="0" smtClean="0"/>
            <a:t>Why do people live here?</a:t>
          </a:r>
          <a:endParaRPr lang="en-GB" dirty="0"/>
        </a:p>
      </dgm:t>
    </dgm:pt>
    <dgm:pt modelId="{35809F6F-981D-4621-A084-D4C641080465}" type="parTrans" cxnId="{303BA611-7564-4D05-AB75-7BB588BBE861}">
      <dgm:prSet/>
      <dgm:spPr/>
      <dgm:t>
        <a:bodyPr/>
        <a:lstStyle/>
        <a:p>
          <a:endParaRPr lang="en-GB"/>
        </a:p>
      </dgm:t>
    </dgm:pt>
    <dgm:pt modelId="{925A3D1A-113E-4A08-A83B-FCFCA68D3A2C}" type="sibTrans" cxnId="{303BA611-7564-4D05-AB75-7BB588BBE861}">
      <dgm:prSet/>
      <dgm:spPr/>
      <dgm:t>
        <a:bodyPr/>
        <a:lstStyle/>
        <a:p>
          <a:endParaRPr lang="en-GB"/>
        </a:p>
      </dgm:t>
    </dgm:pt>
    <dgm:pt modelId="{5881AB39-A2ED-4B46-BC89-BC4151FA595F}">
      <dgm:prSet phldrT="[Text]" phldr="1"/>
      <dgm:spPr/>
      <dgm:t>
        <a:bodyPr/>
        <a:lstStyle/>
        <a:p>
          <a:endParaRPr lang="en-GB"/>
        </a:p>
      </dgm:t>
    </dgm:pt>
    <dgm:pt modelId="{41AC246C-7CD8-47B6-A6F8-C95FF0F981CE}" type="parTrans" cxnId="{1C9881FC-BF36-455D-B23B-E9D7B636EACC}">
      <dgm:prSet/>
      <dgm:spPr/>
      <dgm:t>
        <a:bodyPr/>
        <a:lstStyle/>
        <a:p>
          <a:endParaRPr lang="en-GB"/>
        </a:p>
      </dgm:t>
    </dgm:pt>
    <dgm:pt modelId="{1938A6AB-9CE3-43E8-8D19-EF76C945E780}" type="sibTrans" cxnId="{1C9881FC-BF36-455D-B23B-E9D7B636EACC}">
      <dgm:prSet/>
      <dgm:spPr/>
      <dgm:t>
        <a:bodyPr/>
        <a:lstStyle/>
        <a:p>
          <a:endParaRPr lang="en-GB"/>
        </a:p>
      </dgm:t>
    </dgm:pt>
    <dgm:pt modelId="{DCDC1505-8EAB-4DC7-B91B-7D5F616AC928}">
      <dgm:prSet phldrT="[Text]" phldr="1"/>
      <dgm:spPr/>
      <dgm:t>
        <a:bodyPr/>
        <a:lstStyle/>
        <a:p>
          <a:endParaRPr lang="en-GB"/>
        </a:p>
      </dgm:t>
    </dgm:pt>
    <dgm:pt modelId="{5C620321-F4F4-49AB-9F65-4006DDAE10FD}" type="parTrans" cxnId="{E108DA71-FB40-49D9-B2B3-13D6702D80B5}">
      <dgm:prSet/>
      <dgm:spPr/>
      <dgm:t>
        <a:bodyPr/>
        <a:lstStyle/>
        <a:p>
          <a:endParaRPr lang="en-GB"/>
        </a:p>
      </dgm:t>
    </dgm:pt>
    <dgm:pt modelId="{949B9862-75DE-4C20-B5B1-3D64ED42354F}" type="sibTrans" cxnId="{E108DA71-FB40-49D9-B2B3-13D6702D80B5}">
      <dgm:prSet/>
      <dgm:spPr/>
      <dgm:t>
        <a:bodyPr/>
        <a:lstStyle/>
        <a:p>
          <a:endParaRPr lang="en-GB"/>
        </a:p>
      </dgm:t>
    </dgm:pt>
    <dgm:pt modelId="{D8B80B40-77E4-4875-B7E8-ECFEB919A15D}">
      <dgm:prSet/>
      <dgm:spPr/>
      <dgm:t>
        <a:bodyPr/>
        <a:lstStyle/>
        <a:p>
          <a:r>
            <a:rPr lang="en-GB" dirty="0" smtClean="0"/>
            <a:t>What is being done to reduce the risks?</a:t>
          </a:r>
          <a:endParaRPr lang="en-GB" dirty="0"/>
        </a:p>
      </dgm:t>
    </dgm:pt>
    <dgm:pt modelId="{5198BC9A-6BEB-42AF-9C66-64518E033728}" type="parTrans" cxnId="{13CE5FF6-0667-4CDA-9E3B-30FDED9BF1BD}">
      <dgm:prSet/>
      <dgm:spPr/>
      <dgm:t>
        <a:bodyPr/>
        <a:lstStyle/>
        <a:p>
          <a:endParaRPr lang="en-GB"/>
        </a:p>
      </dgm:t>
    </dgm:pt>
    <dgm:pt modelId="{2E792865-C863-414A-B57C-A624B1A69A58}" type="sibTrans" cxnId="{13CE5FF6-0667-4CDA-9E3B-30FDED9BF1BD}">
      <dgm:prSet/>
      <dgm:spPr/>
      <dgm:t>
        <a:bodyPr/>
        <a:lstStyle/>
        <a:p>
          <a:endParaRPr lang="en-GB"/>
        </a:p>
      </dgm:t>
    </dgm:pt>
    <dgm:pt modelId="{3CA5ECA2-102F-4595-9D09-119D64521ECD}" type="pres">
      <dgm:prSet presAssocID="{2E22FF9F-92C3-4B44-BC0E-F5DFD5F0CA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C2F8440-7FD5-4884-83C7-436EA0D44361}" type="pres">
      <dgm:prSet presAssocID="{2E22FF9F-92C3-4B44-BC0E-F5DFD5F0CA92}" presName="tSp" presStyleCnt="0"/>
      <dgm:spPr/>
    </dgm:pt>
    <dgm:pt modelId="{1205654C-0226-40B2-8321-1B06B63FD36D}" type="pres">
      <dgm:prSet presAssocID="{2E22FF9F-92C3-4B44-BC0E-F5DFD5F0CA92}" presName="bSp" presStyleCnt="0"/>
      <dgm:spPr/>
    </dgm:pt>
    <dgm:pt modelId="{24D17392-9AD6-4906-A84D-B8943EF98205}" type="pres">
      <dgm:prSet presAssocID="{2E22FF9F-92C3-4B44-BC0E-F5DFD5F0CA92}" presName="process" presStyleCnt="0"/>
      <dgm:spPr/>
    </dgm:pt>
    <dgm:pt modelId="{D2B14994-453C-4306-9532-A70F78E1623A}" type="pres">
      <dgm:prSet presAssocID="{9449EB31-5360-49E7-990F-DBD02B33050D}" presName="composite1" presStyleCnt="0"/>
      <dgm:spPr/>
    </dgm:pt>
    <dgm:pt modelId="{FD532BB2-8FDB-4323-BD83-3DAA8CE6DE3F}" type="pres">
      <dgm:prSet presAssocID="{9449EB31-5360-49E7-990F-DBD02B33050D}" presName="dummyNode1" presStyleLbl="node1" presStyleIdx="0" presStyleCnt="4"/>
      <dgm:spPr/>
    </dgm:pt>
    <dgm:pt modelId="{076948D9-8A0F-4BB4-8E04-89FEEA548543}" type="pres">
      <dgm:prSet presAssocID="{9449EB31-5360-49E7-990F-DBD02B33050D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46F8D8-FB36-4639-9CCC-DC50ED2EF245}" type="pres">
      <dgm:prSet presAssocID="{9449EB31-5360-49E7-990F-DBD02B33050D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CDBB4DD-772A-4A8E-8A9E-AF47EBD25D7A}" type="pres">
      <dgm:prSet presAssocID="{9449EB31-5360-49E7-990F-DBD02B33050D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E84B26-7E78-45D0-80D0-123D4CE27CFF}" type="pres">
      <dgm:prSet presAssocID="{9449EB31-5360-49E7-990F-DBD02B33050D}" presName="connSite1" presStyleCnt="0"/>
      <dgm:spPr/>
    </dgm:pt>
    <dgm:pt modelId="{07D52522-1013-42DA-A9D1-66E0845C8D59}" type="pres">
      <dgm:prSet presAssocID="{4E384F57-70EF-43BD-ADBB-E59EE386F117}" presName="Name9" presStyleLbl="sibTrans2D1" presStyleIdx="0" presStyleCnt="3"/>
      <dgm:spPr/>
      <dgm:t>
        <a:bodyPr/>
        <a:lstStyle/>
        <a:p>
          <a:endParaRPr lang="en-GB"/>
        </a:p>
      </dgm:t>
    </dgm:pt>
    <dgm:pt modelId="{70CF3BAC-3E7F-4088-9F8F-B141161D33D8}" type="pres">
      <dgm:prSet presAssocID="{2372DEE6-4C5D-40C0-AEB0-184B732FB5C8}" presName="composite2" presStyleCnt="0"/>
      <dgm:spPr/>
    </dgm:pt>
    <dgm:pt modelId="{8206B6D4-CA44-4130-AB84-931804115373}" type="pres">
      <dgm:prSet presAssocID="{2372DEE6-4C5D-40C0-AEB0-184B732FB5C8}" presName="dummyNode2" presStyleLbl="node1" presStyleIdx="0" presStyleCnt="4"/>
      <dgm:spPr/>
    </dgm:pt>
    <dgm:pt modelId="{40E96072-B80C-4FCB-BD94-1F5B16762D33}" type="pres">
      <dgm:prSet presAssocID="{2372DEE6-4C5D-40C0-AEB0-184B732FB5C8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BEFFF8-4B0E-48CB-B646-0D0738DA611C}" type="pres">
      <dgm:prSet presAssocID="{2372DEE6-4C5D-40C0-AEB0-184B732FB5C8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D17D75-48B0-4C0F-AD6A-8D422B540248}" type="pres">
      <dgm:prSet presAssocID="{2372DEE6-4C5D-40C0-AEB0-184B732FB5C8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BA2191-FF38-4082-9D0A-788D34571DC8}" type="pres">
      <dgm:prSet presAssocID="{2372DEE6-4C5D-40C0-AEB0-184B732FB5C8}" presName="connSite2" presStyleCnt="0"/>
      <dgm:spPr/>
    </dgm:pt>
    <dgm:pt modelId="{579E5136-FF66-4A0C-A536-66C0F36B5DEA}" type="pres">
      <dgm:prSet presAssocID="{7383C363-8494-4B18-B8BB-B945B9C1A46A}" presName="Name18" presStyleLbl="sibTrans2D1" presStyleIdx="1" presStyleCnt="3"/>
      <dgm:spPr/>
      <dgm:t>
        <a:bodyPr/>
        <a:lstStyle/>
        <a:p>
          <a:endParaRPr lang="en-GB"/>
        </a:p>
      </dgm:t>
    </dgm:pt>
    <dgm:pt modelId="{2BB080F1-B7FA-42F5-9B7D-C00DAD566F4C}" type="pres">
      <dgm:prSet presAssocID="{3B96CF87-7B7F-4FDB-9813-FF6EEC576FB6}" presName="composite1" presStyleCnt="0"/>
      <dgm:spPr/>
    </dgm:pt>
    <dgm:pt modelId="{6D539E43-0B62-4A9F-96F9-9ED2C6489EB9}" type="pres">
      <dgm:prSet presAssocID="{3B96CF87-7B7F-4FDB-9813-FF6EEC576FB6}" presName="dummyNode1" presStyleLbl="node1" presStyleIdx="1" presStyleCnt="4"/>
      <dgm:spPr/>
    </dgm:pt>
    <dgm:pt modelId="{86150C57-9488-4408-8F87-BCE11BC7ABCA}" type="pres">
      <dgm:prSet presAssocID="{3B96CF87-7B7F-4FDB-9813-FF6EEC576FB6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E1565F-7AF3-4266-A27F-061413EDAE53}" type="pres">
      <dgm:prSet presAssocID="{3B96CF87-7B7F-4FDB-9813-FF6EEC576FB6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FE518B-A292-4AC4-9512-D80C089EBF01}" type="pres">
      <dgm:prSet presAssocID="{3B96CF87-7B7F-4FDB-9813-FF6EEC576FB6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051C10-D854-4A75-AE78-4690B913F039}" type="pres">
      <dgm:prSet presAssocID="{3B96CF87-7B7F-4FDB-9813-FF6EEC576FB6}" presName="connSite1" presStyleCnt="0"/>
      <dgm:spPr/>
    </dgm:pt>
    <dgm:pt modelId="{D1F36B85-8355-4CB3-8216-71F947987A01}" type="pres">
      <dgm:prSet presAssocID="{925A3D1A-113E-4A08-A83B-FCFCA68D3A2C}" presName="Name9" presStyleLbl="sibTrans2D1" presStyleIdx="2" presStyleCnt="3"/>
      <dgm:spPr/>
      <dgm:t>
        <a:bodyPr/>
        <a:lstStyle/>
        <a:p>
          <a:endParaRPr lang="en-GB"/>
        </a:p>
      </dgm:t>
    </dgm:pt>
    <dgm:pt modelId="{F6CF9AE4-FABE-4E80-96A7-DD3280A9AD9C}" type="pres">
      <dgm:prSet presAssocID="{D8B80B40-77E4-4875-B7E8-ECFEB919A15D}" presName="composite2" presStyleCnt="0"/>
      <dgm:spPr/>
    </dgm:pt>
    <dgm:pt modelId="{9864E537-648F-4CA4-ABB4-8DBDC8E23B88}" type="pres">
      <dgm:prSet presAssocID="{D8B80B40-77E4-4875-B7E8-ECFEB919A15D}" presName="dummyNode2" presStyleLbl="node1" presStyleIdx="2" presStyleCnt="4"/>
      <dgm:spPr/>
    </dgm:pt>
    <dgm:pt modelId="{5CF44D78-16F1-44BE-9C70-B51B48418C9D}" type="pres">
      <dgm:prSet presAssocID="{D8B80B40-77E4-4875-B7E8-ECFEB919A15D}" presName="childNode2" presStyleLbl="bgAcc1" presStyleIdx="3" presStyleCnt="4">
        <dgm:presLayoutVars>
          <dgm:bulletEnabled val="1"/>
        </dgm:presLayoutVars>
      </dgm:prSet>
      <dgm:spPr/>
    </dgm:pt>
    <dgm:pt modelId="{8707793E-B5E6-41BE-A8F0-E46C2534C480}" type="pres">
      <dgm:prSet presAssocID="{D8B80B40-77E4-4875-B7E8-ECFEB919A15D}" presName="childNode2tx" presStyleLbl="bgAcc1" presStyleIdx="3" presStyleCnt="4">
        <dgm:presLayoutVars>
          <dgm:bulletEnabled val="1"/>
        </dgm:presLayoutVars>
      </dgm:prSet>
      <dgm:spPr/>
    </dgm:pt>
    <dgm:pt modelId="{43420000-9664-4706-83FE-CB670A0C05EB}" type="pres">
      <dgm:prSet presAssocID="{D8B80B40-77E4-4875-B7E8-ECFEB919A15D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BF4373B-9EE7-4E1C-8F36-095DD61857A0}" type="pres">
      <dgm:prSet presAssocID="{D8B80B40-77E4-4875-B7E8-ECFEB919A15D}" presName="connSite2" presStyleCnt="0"/>
      <dgm:spPr/>
    </dgm:pt>
  </dgm:ptLst>
  <dgm:cxnLst>
    <dgm:cxn modelId="{17BB117A-03DD-4DE7-B2DA-0EB875251C51}" type="presOf" srcId="{DCDC1505-8EAB-4DC7-B91B-7D5F616AC928}" destId="{86150C57-9488-4408-8F87-BCE11BC7ABCA}" srcOrd="0" destOrd="1" presId="urn:microsoft.com/office/officeart/2005/8/layout/hProcess4"/>
    <dgm:cxn modelId="{96B1BD29-2BE7-4855-86D0-C6EDEAAE0495}" type="presOf" srcId="{92B853C6-2BB9-43AA-8E76-70CA1BE89AF4}" destId="{076948D9-8A0F-4BB4-8E04-89FEEA548543}" srcOrd="0" destOrd="0" presId="urn:microsoft.com/office/officeart/2005/8/layout/hProcess4"/>
    <dgm:cxn modelId="{303BA611-7564-4D05-AB75-7BB588BBE861}" srcId="{2E22FF9F-92C3-4B44-BC0E-F5DFD5F0CA92}" destId="{3B96CF87-7B7F-4FDB-9813-FF6EEC576FB6}" srcOrd="2" destOrd="0" parTransId="{35809F6F-981D-4621-A084-D4C641080465}" sibTransId="{925A3D1A-113E-4A08-A83B-FCFCA68D3A2C}"/>
    <dgm:cxn modelId="{BB63693F-456A-4D1C-9812-290C73DA7EB8}" type="presOf" srcId="{9449EB31-5360-49E7-990F-DBD02B33050D}" destId="{8CDBB4DD-772A-4A8E-8A9E-AF47EBD25D7A}" srcOrd="0" destOrd="0" presId="urn:microsoft.com/office/officeart/2005/8/layout/hProcess4"/>
    <dgm:cxn modelId="{770E45E9-84B2-4A0B-86B1-E58D3E416005}" type="presOf" srcId="{92B853C6-2BB9-43AA-8E76-70CA1BE89AF4}" destId="{2F46F8D8-FB36-4639-9CCC-DC50ED2EF245}" srcOrd="1" destOrd="0" presId="urn:microsoft.com/office/officeart/2005/8/layout/hProcess4"/>
    <dgm:cxn modelId="{55EA27E1-C5E2-45E1-8AA1-3DCCD483D898}" type="presOf" srcId="{5881AB39-A2ED-4B46-BC89-BC4151FA595F}" destId="{29E1565F-7AF3-4266-A27F-061413EDAE53}" srcOrd="1" destOrd="0" presId="urn:microsoft.com/office/officeart/2005/8/layout/hProcess4"/>
    <dgm:cxn modelId="{AD0C0959-161C-45F8-A0F7-11FAAF119B73}" type="presOf" srcId="{925A3D1A-113E-4A08-A83B-FCFCA68D3A2C}" destId="{D1F36B85-8355-4CB3-8216-71F947987A01}" srcOrd="0" destOrd="0" presId="urn:microsoft.com/office/officeart/2005/8/layout/hProcess4"/>
    <dgm:cxn modelId="{6E0EC4E3-F5B9-4F69-BDE5-D289B40A52F5}" srcId="{2E22FF9F-92C3-4B44-BC0E-F5DFD5F0CA92}" destId="{9449EB31-5360-49E7-990F-DBD02B33050D}" srcOrd="0" destOrd="0" parTransId="{56095082-3D2A-42F1-8904-5884F6E4D479}" sibTransId="{4E384F57-70EF-43BD-ADBB-E59EE386F117}"/>
    <dgm:cxn modelId="{864AC222-CFB9-4F63-A250-212721E9036D}" type="presOf" srcId="{3F3837FB-FF4F-44D2-BAEF-7DC5A616A2B0}" destId="{A2BEFFF8-4B0E-48CB-B646-0D0738DA611C}" srcOrd="1" destOrd="0" presId="urn:microsoft.com/office/officeart/2005/8/layout/hProcess4"/>
    <dgm:cxn modelId="{1B55E0ED-C15D-4D77-BC78-4357D2AE9C7C}" srcId="{9449EB31-5360-49E7-990F-DBD02B33050D}" destId="{DF3C3B74-CEBE-47D4-BC2B-E443584B473F}" srcOrd="1" destOrd="0" parTransId="{DD1A2F4F-E1BC-47AD-B702-18C528D91A31}" sibTransId="{771D55B5-E176-48BE-86CA-0C20981371C7}"/>
    <dgm:cxn modelId="{D39CB128-CC2C-4815-8718-710A544FC7F0}" type="presOf" srcId="{DF3C3B74-CEBE-47D4-BC2B-E443584B473F}" destId="{076948D9-8A0F-4BB4-8E04-89FEEA548543}" srcOrd="0" destOrd="1" presId="urn:microsoft.com/office/officeart/2005/8/layout/hProcess4"/>
    <dgm:cxn modelId="{E108DA71-FB40-49D9-B2B3-13D6702D80B5}" srcId="{3B96CF87-7B7F-4FDB-9813-FF6EEC576FB6}" destId="{DCDC1505-8EAB-4DC7-B91B-7D5F616AC928}" srcOrd="1" destOrd="0" parTransId="{5C620321-F4F4-49AB-9F65-4006DDAE10FD}" sibTransId="{949B9862-75DE-4C20-B5B1-3D64ED42354F}"/>
    <dgm:cxn modelId="{6A9EA1D0-0F78-47DA-B092-5659F1F0ABDD}" type="presOf" srcId="{5881AB39-A2ED-4B46-BC89-BC4151FA595F}" destId="{86150C57-9488-4408-8F87-BCE11BC7ABCA}" srcOrd="0" destOrd="0" presId="urn:microsoft.com/office/officeart/2005/8/layout/hProcess4"/>
    <dgm:cxn modelId="{0E183499-ACA6-4354-BA75-BF5D67133065}" type="presOf" srcId="{DF3C3B74-CEBE-47D4-BC2B-E443584B473F}" destId="{2F46F8D8-FB36-4639-9CCC-DC50ED2EF245}" srcOrd="1" destOrd="1" presId="urn:microsoft.com/office/officeart/2005/8/layout/hProcess4"/>
    <dgm:cxn modelId="{FE96C809-D3D2-4644-8351-713E385DFF7B}" type="presOf" srcId="{3F3837FB-FF4F-44D2-BAEF-7DC5A616A2B0}" destId="{40E96072-B80C-4FCB-BD94-1F5B16762D33}" srcOrd="0" destOrd="0" presId="urn:microsoft.com/office/officeart/2005/8/layout/hProcess4"/>
    <dgm:cxn modelId="{952F3707-0E5C-4167-B75B-C46BA948DB15}" type="presOf" srcId="{7383C363-8494-4B18-B8BB-B945B9C1A46A}" destId="{579E5136-FF66-4A0C-A536-66C0F36B5DEA}" srcOrd="0" destOrd="0" presId="urn:microsoft.com/office/officeart/2005/8/layout/hProcess4"/>
    <dgm:cxn modelId="{4BF3DB48-9B7A-491B-9A58-4A35DFE473E5}" type="presOf" srcId="{2372DEE6-4C5D-40C0-AEB0-184B732FB5C8}" destId="{D5D17D75-48B0-4C0F-AD6A-8D422B540248}" srcOrd="0" destOrd="0" presId="urn:microsoft.com/office/officeart/2005/8/layout/hProcess4"/>
    <dgm:cxn modelId="{92897A64-DBDB-48B0-9AB5-5B65353463ED}" type="presOf" srcId="{D8B80B40-77E4-4875-B7E8-ECFEB919A15D}" destId="{43420000-9664-4706-83FE-CB670A0C05EB}" srcOrd="0" destOrd="0" presId="urn:microsoft.com/office/officeart/2005/8/layout/hProcess4"/>
    <dgm:cxn modelId="{17AE9371-EDF5-49F2-95BA-38BD5F7C8345}" type="presOf" srcId="{61944938-AB20-457E-B126-20C66ADA3FD1}" destId="{40E96072-B80C-4FCB-BD94-1F5B16762D33}" srcOrd="0" destOrd="1" presId="urn:microsoft.com/office/officeart/2005/8/layout/hProcess4"/>
    <dgm:cxn modelId="{A7D2E713-478F-41CE-80D3-8ED74C7402FA}" type="presOf" srcId="{4E384F57-70EF-43BD-ADBB-E59EE386F117}" destId="{07D52522-1013-42DA-A9D1-66E0845C8D59}" srcOrd="0" destOrd="0" presId="urn:microsoft.com/office/officeart/2005/8/layout/hProcess4"/>
    <dgm:cxn modelId="{B865491B-2DDC-4B9E-BDD1-3F6CCC7AF50B}" srcId="{2372DEE6-4C5D-40C0-AEB0-184B732FB5C8}" destId="{61944938-AB20-457E-B126-20C66ADA3FD1}" srcOrd="1" destOrd="0" parTransId="{7A5253AD-F1D5-4341-BD0A-F9153EA8423B}" sibTransId="{6F8CE12B-5D6C-414C-9089-296B6368CAF5}"/>
    <dgm:cxn modelId="{1C9881FC-BF36-455D-B23B-E9D7B636EACC}" srcId="{3B96CF87-7B7F-4FDB-9813-FF6EEC576FB6}" destId="{5881AB39-A2ED-4B46-BC89-BC4151FA595F}" srcOrd="0" destOrd="0" parTransId="{41AC246C-7CD8-47B6-A6F8-C95FF0F981CE}" sibTransId="{1938A6AB-9CE3-43E8-8D19-EF76C945E780}"/>
    <dgm:cxn modelId="{0CFCD110-80FB-44D2-8C97-D7404552B27F}" type="presOf" srcId="{2E22FF9F-92C3-4B44-BC0E-F5DFD5F0CA92}" destId="{3CA5ECA2-102F-4595-9D09-119D64521ECD}" srcOrd="0" destOrd="0" presId="urn:microsoft.com/office/officeart/2005/8/layout/hProcess4"/>
    <dgm:cxn modelId="{4AE03C50-93CF-45FC-B599-7CDB3E0E3173}" type="presOf" srcId="{61944938-AB20-457E-B126-20C66ADA3FD1}" destId="{A2BEFFF8-4B0E-48CB-B646-0D0738DA611C}" srcOrd="1" destOrd="1" presId="urn:microsoft.com/office/officeart/2005/8/layout/hProcess4"/>
    <dgm:cxn modelId="{30F51FBF-6AE6-40FC-830D-FD6F4030AC5F}" type="presOf" srcId="{3B96CF87-7B7F-4FDB-9813-FF6EEC576FB6}" destId="{40FE518B-A292-4AC4-9512-D80C089EBF01}" srcOrd="0" destOrd="0" presId="urn:microsoft.com/office/officeart/2005/8/layout/hProcess4"/>
    <dgm:cxn modelId="{13CE5FF6-0667-4CDA-9E3B-30FDED9BF1BD}" srcId="{2E22FF9F-92C3-4B44-BC0E-F5DFD5F0CA92}" destId="{D8B80B40-77E4-4875-B7E8-ECFEB919A15D}" srcOrd="3" destOrd="0" parTransId="{5198BC9A-6BEB-42AF-9C66-64518E033728}" sibTransId="{2E792865-C863-414A-B57C-A624B1A69A58}"/>
    <dgm:cxn modelId="{732FF897-5C4C-43A6-8767-825CE7E142E5}" type="presOf" srcId="{DCDC1505-8EAB-4DC7-B91B-7D5F616AC928}" destId="{29E1565F-7AF3-4266-A27F-061413EDAE53}" srcOrd="1" destOrd="1" presId="urn:microsoft.com/office/officeart/2005/8/layout/hProcess4"/>
    <dgm:cxn modelId="{504EC96C-B410-41F5-9BE9-FCFD4ECB2018}" srcId="{2E22FF9F-92C3-4B44-BC0E-F5DFD5F0CA92}" destId="{2372DEE6-4C5D-40C0-AEB0-184B732FB5C8}" srcOrd="1" destOrd="0" parTransId="{458C80B1-4AD3-41F2-BCB4-C7DE6733C6C7}" sibTransId="{7383C363-8494-4B18-B8BB-B945B9C1A46A}"/>
    <dgm:cxn modelId="{A8BB69EB-0D77-4B30-8E3B-D21375183CF1}" srcId="{9449EB31-5360-49E7-990F-DBD02B33050D}" destId="{92B853C6-2BB9-43AA-8E76-70CA1BE89AF4}" srcOrd="0" destOrd="0" parTransId="{CB090369-7283-4E45-BB14-36F8BAC8AB50}" sibTransId="{149CB86E-73A7-40F1-BF49-09BE7596E5F1}"/>
    <dgm:cxn modelId="{593B6D98-6209-4A3B-A3C7-E6D789996A5A}" srcId="{2372DEE6-4C5D-40C0-AEB0-184B732FB5C8}" destId="{3F3837FB-FF4F-44D2-BAEF-7DC5A616A2B0}" srcOrd="0" destOrd="0" parTransId="{4FEA0F41-F589-4AED-BBE4-6A4F90AA61F3}" sibTransId="{22E2269D-B88A-449A-ABF5-4B9D83345618}"/>
    <dgm:cxn modelId="{5489FA3F-5A45-474F-832D-EB5AA3DBB249}" type="presParOf" srcId="{3CA5ECA2-102F-4595-9D09-119D64521ECD}" destId="{7C2F8440-7FD5-4884-83C7-436EA0D44361}" srcOrd="0" destOrd="0" presId="urn:microsoft.com/office/officeart/2005/8/layout/hProcess4"/>
    <dgm:cxn modelId="{743D5442-058C-4586-AA7B-3E3502D6749B}" type="presParOf" srcId="{3CA5ECA2-102F-4595-9D09-119D64521ECD}" destId="{1205654C-0226-40B2-8321-1B06B63FD36D}" srcOrd="1" destOrd="0" presId="urn:microsoft.com/office/officeart/2005/8/layout/hProcess4"/>
    <dgm:cxn modelId="{449A39C0-27E6-4D17-9E99-D86617743A4F}" type="presParOf" srcId="{3CA5ECA2-102F-4595-9D09-119D64521ECD}" destId="{24D17392-9AD6-4906-A84D-B8943EF98205}" srcOrd="2" destOrd="0" presId="urn:microsoft.com/office/officeart/2005/8/layout/hProcess4"/>
    <dgm:cxn modelId="{9390CDDE-5655-448C-BADC-01B0D33F2286}" type="presParOf" srcId="{24D17392-9AD6-4906-A84D-B8943EF98205}" destId="{D2B14994-453C-4306-9532-A70F78E1623A}" srcOrd="0" destOrd="0" presId="urn:microsoft.com/office/officeart/2005/8/layout/hProcess4"/>
    <dgm:cxn modelId="{82CA4ABD-22E6-4E0B-A11C-A0FB938D1E6C}" type="presParOf" srcId="{D2B14994-453C-4306-9532-A70F78E1623A}" destId="{FD532BB2-8FDB-4323-BD83-3DAA8CE6DE3F}" srcOrd="0" destOrd="0" presId="urn:microsoft.com/office/officeart/2005/8/layout/hProcess4"/>
    <dgm:cxn modelId="{EC0E2176-D5C3-44DA-BDDC-894A30A0833E}" type="presParOf" srcId="{D2B14994-453C-4306-9532-A70F78E1623A}" destId="{076948D9-8A0F-4BB4-8E04-89FEEA548543}" srcOrd="1" destOrd="0" presId="urn:microsoft.com/office/officeart/2005/8/layout/hProcess4"/>
    <dgm:cxn modelId="{BE04F9C1-E77A-4643-8B3C-DF0268D6AA1D}" type="presParOf" srcId="{D2B14994-453C-4306-9532-A70F78E1623A}" destId="{2F46F8D8-FB36-4639-9CCC-DC50ED2EF245}" srcOrd="2" destOrd="0" presId="urn:microsoft.com/office/officeart/2005/8/layout/hProcess4"/>
    <dgm:cxn modelId="{5E4548A6-02FD-4BD6-B652-3205B2B3019E}" type="presParOf" srcId="{D2B14994-453C-4306-9532-A70F78E1623A}" destId="{8CDBB4DD-772A-4A8E-8A9E-AF47EBD25D7A}" srcOrd="3" destOrd="0" presId="urn:microsoft.com/office/officeart/2005/8/layout/hProcess4"/>
    <dgm:cxn modelId="{08CEDD77-DE14-4ECC-9B28-37BC9C267C38}" type="presParOf" srcId="{D2B14994-453C-4306-9532-A70F78E1623A}" destId="{E7E84B26-7E78-45D0-80D0-123D4CE27CFF}" srcOrd="4" destOrd="0" presId="urn:microsoft.com/office/officeart/2005/8/layout/hProcess4"/>
    <dgm:cxn modelId="{1138696C-143E-466A-A49B-141358E741E9}" type="presParOf" srcId="{24D17392-9AD6-4906-A84D-B8943EF98205}" destId="{07D52522-1013-42DA-A9D1-66E0845C8D59}" srcOrd="1" destOrd="0" presId="urn:microsoft.com/office/officeart/2005/8/layout/hProcess4"/>
    <dgm:cxn modelId="{E042C051-9C46-433E-BBFE-25BFB046DC65}" type="presParOf" srcId="{24D17392-9AD6-4906-A84D-B8943EF98205}" destId="{70CF3BAC-3E7F-4088-9F8F-B141161D33D8}" srcOrd="2" destOrd="0" presId="urn:microsoft.com/office/officeart/2005/8/layout/hProcess4"/>
    <dgm:cxn modelId="{E7FD8A3E-808F-4E30-8EF9-500DC70E4418}" type="presParOf" srcId="{70CF3BAC-3E7F-4088-9F8F-B141161D33D8}" destId="{8206B6D4-CA44-4130-AB84-931804115373}" srcOrd="0" destOrd="0" presId="urn:microsoft.com/office/officeart/2005/8/layout/hProcess4"/>
    <dgm:cxn modelId="{057D0727-B63C-46F7-B4EE-A79BD767AD6F}" type="presParOf" srcId="{70CF3BAC-3E7F-4088-9F8F-B141161D33D8}" destId="{40E96072-B80C-4FCB-BD94-1F5B16762D33}" srcOrd="1" destOrd="0" presId="urn:microsoft.com/office/officeart/2005/8/layout/hProcess4"/>
    <dgm:cxn modelId="{A3C68B53-EEA3-4BBF-8FBD-E60BA51C4C18}" type="presParOf" srcId="{70CF3BAC-3E7F-4088-9F8F-B141161D33D8}" destId="{A2BEFFF8-4B0E-48CB-B646-0D0738DA611C}" srcOrd="2" destOrd="0" presId="urn:microsoft.com/office/officeart/2005/8/layout/hProcess4"/>
    <dgm:cxn modelId="{B164AD5A-380D-45F0-8776-2FEE04D288F1}" type="presParOf" srcId="{70CF3BAC-3E7F-4088-9F8F-B141161D33D8}" destId="{D5D17D75-48B0-4C0F-AD6A-8D422B540248}" srcOrd="3" destOrd="0" presId="urn:microsoft.com/office/officeart/2005/8/layout/hProcess4"/>
    <dgm:cxn modelId="{72B61EC9-987E-4610-84EA-5CB85AE73E93}" type="presParOf" srcId="{70CF3BAC-3E7F-4088-9F8F-B141161D33D8}" destId="{23BA2191-FF38-4082-9D0A-788D34571DC8}" srcOrd="4" destOrd="0" presId="urn:microsoft.com/office/officeart/2005/8/layout/hProcess4"/>
    <dgm:cxn modelId="{FE3C4AC6-F873-4210-B066-A25C72F98561}" type="presParOf" srcId="{24D17392-9AD6-4906-A84D-B8943EF98205}" destId="{579E5136-FF66-4A0C-A536-66C0F36B5DEA}" srcOrd="3" destOrd="0" presId="urn:microsoft.com/office/officeart/2005/8/layout/hProcess4"/>
    <dgm:cxn modelId="{AAE6F313-F2D7-47C6-9560-22E5F5C46EA6}" type="presParOf" srcId="{24D17392-9AD6-4906-A84D-B8943EF98205}" destId="{2BB080F1-B7FA-42F5-9B7D-C00DAD566F4C}" srcOrd="4" destOrd="0" presId="urn:microsoft.com/office/officeart/2005/8/layout/hProcess4"/>
    <dgm:cxn modelId="{00FE354A-0B9F-49C8-A683-09F4FEDC44A6}" type="presParOf" srcId="{2BB080F1-B7FA-42F5-9B7D-C00DAD566F4C}" destId="{6D539E43-0B62-4A9F-96F9-9ED2C6489EB9}" srcOrd="0" destOrd="0" presId="urn:microsoft.com/office/officeart/2005/8/layout/hProcess4"/>
    <dgm:cxn modelId="{946FF36A-C758-40BD-9573-30840D5B46D7}" type="presParOf" srcId="{2BB080F1-B7FA-42F5-9B7D-C00DAD566F4C}" destId="{86150C57-9488-4408-8F87-BCE11BC7ABCA}" srcOrd="1" destOrd="0" presId="urn:microsoft.com/office/officeart/2005/8/layout/hProcess4"/>
    <dgm:cxn modelId="{BB0A2EEC-2232-40BD-94FE-E581FDA64331}" type="presParOf" srcId="{2BB080F1-B7FA-42F5-9B7D-C00DAD566F4C}" destId="{29E1565F-7AF3-4266-A27F-061413EDAE53}" srcOrd="2" destOrd="0" presId="urn:microsoft.com/office/officeart/2005/8/layout/hProcess4"/>
    <dgm:cxn modelId="{35ACBF7C-B1EA-4811-9C8D-9368D03AC153}" type="presParOf" srcId="{2BB080F1-B7FA-42F5-9B7D-C00DAD566F4C}" destId="{40FE518B-A292-4AC4-9512-D80C089EBF01}" srcOrd="3" destOrd="0" presId="urn:microsoft.com/office/officeart/2005/8/layout/hProcess4"/>
    <dgm:cxn modelId="{03837A00-8166-48CC-938A-19E0607EA5AD}" type="presParOf" srcId="{2BB080F1-B7FA-42F5-9B7D-C00DAD566F4C}" destId="{9D051C10-D854-4A75-AE78-4690B913F039}" srcOrd="4" destOrd="0" presId="urn:microsoft.com/office/officeart/2005/8/layout/hProcess4"/>
    <dgm:cxn modelId="{71931553-5088-4DAA-96B7-44055A7E5E49}" type="presParOf" srcId="{24D17392-9AD6-4906-A84D-B8943EF98205}" destId="{D1F36B85-8355-4CB3-8216-71F947987A01}" srcOrd="5" destOrd="0" presId="urn:microsoft.com/office/officeart/2005/8/layout/hProcess4"/>
    <dgm:cxn modelId="{7A708AD4-95A8-4F42-A6B9-E1F2C6CA8E9B}" type="presParOf" srcId="{24D17392-9AD6-4906-A84D-B8943EF98205}" destId="{F6CF9AE4-FABE-4E80-96A7-DD3280A9AD9C}" srcOrd="6" destOrd="0" presId="urn:microsoft.com/office/officeart/2005/8/layout/hProcess4"/>
    <dgm:cxn modelId="{7A2E37FA-AB22-4577-AB13-9C0A9FB38A50}" type="presParOf" srcId="{F6CF9AE4-FABE-4E80-96A7-DD3280A9AD9C}" destId="{9864E537-648F-4CA4-ABB4-8DBDC8E23B88}" srcOrd="0" destOrd="0" presId="urn:microsoft.com/office/officeart/2005/8/layout/hProcess4"/>
    <dgm:cxn modelId="{341CA93C-3763-4750-A655-2FCDFD3E786D}" type="presParOf" srcId="{F6CF9AE4-FABE-4E80-96A7-DD3280A9AD9C}" destId="{5CF44D78-16F1-44BE-9C70-B51B48418C9D}" srcOrd="1" destOrd="0" presId="urn:microsoft.com/office/officeart/2005/8/layout/hProcess4"/>
    <dgm:cxn modelId="{B90A8E20-6E81-4AA1-8E2C-02500429126D}" type="presParOf" srcId="{F6CF9AE4-FABE-4E80-96A7-DD3280A9AD9C}" destId="{8707793E-B5E6-41BE-A8F0-E46C2534C480}" srcOrd="2" destOrd="0" presId="urn:microsoft.com/office/officeart/2005/8/layout/hProcess4"/>
    <dgm:cxn modelId="{7D7B5788-2C05-4329-BD80-59AAE79D96AA}" type="presParOf" srcId="{F6CF9AE4-FABE-4E80-96A7-DD3280A9AD9C}" destId="{43420000-9664-4706-83FE-CB670A0C05EB}" srcOrd="3" destOrd="0" presId="urn:microsoft.com/office/officeart/2005/8/layout/hProcess4"/>
    <dgm:cxn modelId="{B8B88756-36E2-40EE-AFB1-A9E051B2BA1A}" type="presParOf" srcId="{F6CF9AE4-FABE-4E80-96A7-DD3280A9AD9C}" destId="{ABF4373B-9EE7-4E1C-8F36-095DD61857A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6948D9-8A0F-4BB4-8E04-89FEEA548543}">
      <dsp:nvSpPr>
        <dsp:cNvPr id="0" name=""/>
        <dsp:cNvSpPr/>
      </dsp:nvSpPr>
      <dsp:spPr>
        <a:xfrm>
          <a:off x="6297" y="1631476"/>
          <a:ext cx="1806002" cy="14895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3200" kern="120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3200" kern="1200"/>
        </a:p>
      </dsp:txBody>
      <dsp:txXfrm>
        <a:off x="6297" y="1631476"/>
        <a:ext cx="1806002" cy="1170379"/>
      </dsp:txXfrm>
    </dsp:sp>
    <dsp:sp modelId="{07D52522-1013-42DA-A9D1-66E0845C8D59}">
      <dsp:nvSpPr>
        <dsp:cNvPr id="0" name=""/>
        <dsp:cNvSpPr/>
      </dsp:nvSpPr>
      <dsp:spPr>
        <a:xfrm>
          <a:off x="1025689" y="2002286"/>
          <a:ext cx="1967990" cy="1967990"/>
        </a:xfrm>
        <a:prstGeom prst="leftCircularArrow">
          <a:avLst>
            <a:gd name="adj1" fmla="val 3035"/>
            <a:gd name="adj2" fmla="val 372421"/>
            <a:gd name="adj3" fmla="val 2147932"/>
            <a:gd name="adj4" fmla="val 9024489"/>
            <a:gd name="adj5" fmla="val 35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DBB4DD-772A-4A8E-8A9E-AF47EBD25D7A}">
      <dsp:nvSpPr>
        <dsp:cNvPr id="0" name=""/>
        <dsp:cNvSpPr/>
      </dsp:nvSpPr>
      <dsp:spPr>
        <a:xfrm>
          <a:off x="407631" y="2801856"/>
          <a:ext cx="1605335" cy="638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Location</a:t>
          </a:r>
          <a:endParaRPr lang="en-GB" sz="1400" kern="1200" dirty="0"/>
        </a:p>
      </dsp:txBody>
      <dsp:txXfrm>
        <a:off x="407631" y="2801856"/>
        <a:ext cx="1605335" cy="638388"/>
      </dsp:txXfrm>
    </dsp:sp>
    <dsp:sp modelId="{40E96072-B80C-4FCB-BD94-1F5B16762D33}">
      <dsp:nvSpPr>
        <dsp:cNvPr id="0" name=""/>
        <dsp:cNvSpPr/>
      </dsp:nvSpPr>
      <dsp:spPr>
        <a:xfrm>
          <a:off x="2297369" y="1631476"/>
          <a:ext cx="1806002" cy="14895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3200" kern="120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3200" kern="1200"/>
        </a:p>
      </dsp:txBody>
      <dsp:txXfrm>
        <a:off x="2297369" y="1950671"/>
        <a:ext cx="1806002" cy="1170379"/>
      </dsp:txXfrm>
    </dsp:sp>
    <dsp:sp modelId="{579E5136-FF66-4A0C-A536-66C0F36B5DEA}">
      <dsp:nvSpPr>
        <dsp:cNvPr id="0" name=""/>
        <dsp:cNvSpPr/>
      </dsp:nvSpPr>
      <dsp:spPr>
        <a:xfrm>
          <a:off x="3301711" y="723846"/>
          <a:ext cx="2198757" cy="2198757"/>
        </a:xfrm>
        <a:prstGeom prst="circularArrow">
          <a:avLst>
            <a:gd name="adj1" fmla="val 2716"/>
            <a:gd name="adj2" fmla="val 330856"/>
            <a:gd name="adj3" fmla="val 19493633"/>
            <a:gd name="adj4" fmla="val 12575511"/>
            <a:gd name="adj5" fmla="val 31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D17D75-48B0-4C0F-AD6A-8D422B540248}">
      <dsp:nvSpPr>
        <dsp:cNvPr id="0" name=""/>
        <dsp:cNvSpPr/>
      </dsp:nvSpPr>
      <dsp:spPr>
        <a:xfrm>
          <a:off x="2698703" y="1312282"/>
          <a:ext cx="1605335" cy="638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What are the hazards?</a:t>
          </a:r>
          <a:endParaRPr lang="en-GB" sz="1400" kern="1200" dirty="0"/>
        </a:p>
      </dsp:txBody>
      <dsp:txXfrm>
        <a:off x="2698703" y="1312282"/>
        <a:ext cx="1605335" cy="638388"/>
      </dsp:txXfrm>
    </dsp:sp>
    <dsp:sp modelId="{86150C57-9488-4408-8F87-BCE11BC7ABCA}">
      <dsp:nvSpPr>
        <dsp:cNvPr id="0" name=""/>
        <dsp:cNvSpPr/>
      </dsp:nvSpPr>
      <dsp:spPr>
        <a:xfrm>
          <a:off x="4588441" y="1631476"/>
          <a:ext cx="1806002" cy="14895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3200" kern="120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3200" kern="1200"/>
        </a:p>
      </dsp:txBody>
      <dsp:txXfrm>
        <a:off x="4588441" y="1631476"/>
        <a:ext cx="1806002" cy="1170379"/>
      </dsp:txXfrm>
    </dsp:sp>
    <dsp:sp modelId="{D1F36B85-8355-4CB3-8216-71F947987A01}">
      <dsp:nvSpPr>
        <dsp:cNvPr id="0" name=""/>
        <dsp:cNvSpPr/>
      </dsp:nvSpPr>
      <dsp:spPr>
        <a:xfrm>
          <a:off x="5607833" y="2002286"/>
          <a:ext cx="1967990" cy="1967990"/>
        </a:xfrm>
        <a:prstGeom prst="leftCircularArrow">
          <a:avLst>
            <a:gd name="adj1" fmla="val 3035"/>
            <a:gd name="adj2" fmla="val 372421"/>
            <a:gd name="adj3" fmla="val 2147932"/>
            <a:gd name="adj4" fmla="val 9024489"/>
            <a:gd name="adj5" fmla="val 35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FE518B-A292-4AC4-9512-D80C089EBF01}">
      <dsp:nvSpPr>
        <dsp:cNvPr id="0" name=""/>
        <dsp:cNvSpPr/>
      </dsp:nvSpPr>
      <dsp:spPr>
        <a:xfrm>
          <a:off x="4989775" y="2801856"/>
          <a:ext cx="1605335" cy="638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Why do people live here?</a:t>
          </a:r>
          <a:endParaRPr lang="en-GB" sz="1400" kern="1200" dirty="0"/>
        </a:p>
      </dsp:txBody>
      <dsp:txXfrm>
        <a:off x="4989775" y="2801856"/>
        <a:ext cx="1605335" cy="638388"/>
      </dsp:txXfrm>
    </dsp:sp>
    <dsp:sp modelId="{5CF44D78-16F1-44BE-9C70-B51B48418C9D}">
      <dsp:nvSpPr>
        <dsp:cNvPr id="0" name=""/>
        <dsp:cNvSpPr/>
      </dsp:nvSpPr>
      <dsp:spPr>
        <a:xfrm>
          <a:off x="6879513" y="1631476"/>
          <a:ext cx="1806002" cy="14895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420000-9664-4706-83FE-CB670A0C05EB}">
      <dsp:nvSpPr>
        <dsp:cNvPr id="0" name=""/>
        <dsp:cNvSpPr/>
      </dsp:nvSpPr>
      <dsp:spPr>
        <a:xfrm>
          <a:off x="7280847" y="1312282"/>
          <a:ext cx="1605335" cy="638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What is being done to reduce the risks?</a:t>
          </a:r>
          <a:endParaRPr lang="en-GB" sz="1400" kern="1200" dirty="0"/>
        </a:p>
      </dsp:txBody>
      <dsp:txXfrm>
        <a:off x="7280847" y="1312282"/>
        <a:ext cx="1605335" cy="638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FF59-B506-4553-8A8B-0EB9F4FEA5C3}" type="datetimeFigureOut">
              <a:rPr lang="en-GB" smtClean="0"/>
              <a:pPr/>
              <a:t>03/11/2012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FE67-A0ED-40D0-90AB-4BEF040945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FF59-B506-4553-8A8B-0EB9F4FEA5C3}" type="datetimeFigureOut">
              <a:rPr lang="en-GB" smtClean="0"/>
              <a:pPr/>
              <a:t>03/11/2012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FE67-A0ED-40D0-90AB-4BEF040945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FF59-B506-4553-8A8B-0EB9F4FEA5C3}" type="datetimeFigureOut">
              <a:rPr lang="en-GB" smtClean="0"/>
              <a:pPr/>
              <a:t>03/11/2012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FE67-A0ED-40D0-90AB-4BEF040945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FF59-B506-4553-8A8B-0EB9F4FEA5C3}" type="datetimeFigureOut">
              <a:rPr lang="en-GB" smtClean="0"/>
              <a:pPr/>
              <a:t>03/11/2012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FE67-A0ED-40D0-90AB-4BEF040945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FF59-B506-4553-8A8B-0EB9F4FEA5C3}" type="datetimeFigureOut">
              <a:rPr lang="en-GB" smtClean="0"/>
              <a:pPr/>
              <a:t>03/11/2012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FE67-A0ED-40D0-90AB-4BEF040945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FF59-B506-4553-8A8B-0EB9F4FEA5C3}" type="datetimeFigureOut">
              <a:rPr lang="en-GB" smtClean="0"/>
              <a:pPr/>
              <a:t>03/11/2012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FE67-A0ED-40D0-90AB-4BEF040945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FF59-B506-4553-8A8B-0EB9F4FEA5C3}" type="datetimeFigureOut">
              <a:rPr lang="en-GB" smtClean="0"/>
              <a:pPr/>
              <a:t>03/11/2012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FE67-A0ED-40D0-90AB-4BEF040945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FF59-B506-4553-8A8B-0EB9F4FEA5C3}" type="datetimeFigureOut">
              <a:rPr lang="en-GB" smtClean="0"/>
              <a:pPr/>
              <a:t>03/11/2012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FE67-A0ED-40D0-90AB-4BEF040945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FF59-B506-4553-8A8B-0EB9F4FEA5C3}" type="datetimeFigureOut">
              <a:rPr lang="en-GB" smtClean="0"/>
              <a:pPr/>
              <a:t>03/11/2012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FE67-A0ED-40D0-90AB-4BEF040945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FF59-B506-4553-8A8B-0EB9F4FEA5C3}" type="datetimeFigureOut">
              <a:rPr lang="en-GB" smtClean="0"/>
              <a:pPr/>
              <a:t>03/11/2012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FE67-A0ED-40D0-90AB-4BEF040945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FF59-B506-4553-8A8B-0EB9F4FEA5C3}" type="datetimeFigureOut">
              <a:rPr lang="en-GB" smtClean="0"/>
              <a:pPr/>
              <a:t>03/11/2012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FE67-A0ED-40D0-90AB-4BEF040945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DFF59-B506-4553-8A8B-0EB9F4FEA5C3}" type="datetimeFigureOut">
              <a:rPr lang="en-GB" smtClean="0"/>
              <a:pPr/>
              <a:t>03/11/2012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3FE67-A0ED-40D0-90AB-4BEF0409459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0" y="980728"/>
          <a:ext cx="889248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179512" y="260648"/>
            <a:ext cx="874846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Case Study on a </a:t>
            </a:r>
            <a:r>
              <a:rPr lang="en-US" sz="4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Multi-Hazard City</a:t>
            </a:r>
            <a:endParaRPr lang="en-US" sz="4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5373216"/>
            <a:ext cx="9144000" cy="14847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u="sng" dirty="0" smtClean="0"/>
              <a:t>Task: </a:t>
            </a:r>
          </a:p>
          <a:p>
            <a:pPr algn="ctr"/>
            <a:r>
              <a:rPr lang="en-GB" dirty="0" smtClean="0"/>
              <a:t>Use your notes or textbook to create a case study summary sheet on a multi-hazard city</a:t>
            </a:r>
            <a:endParaRPr lang="en-GB" dirty="0" smtClean="0"/>
          </a:p>
          <a:p>
            <a:pPr algn="ctr"/>
            <a:r>
              <a:rPr lang="en-GB" b="1" u="sng" dirty="0" smtClean="0"/>
              <a:t>Extension </a:t>
            </a:r>
            <a:r>
              <a:rPr lang="en-GB" b="1" u="sng" dirty="0" smtClean="0"/>
              <a:t>Task:</a:t>
            </a:r>
          </a:p>
          <a:p>
            <a:pPr algn="ctr"/>
            <a:r>
              <a:rPr lang="en-GB" dirty="0" smtClean="0"/>
              <a:t>Why are urban areas at increasing risk of natural hazards?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3</cp:revision>
  <dcterms:created xsi:type="dcterms:W3CDTF">2012-10-29T10:35:15Z</dcterms:created>
  <dcterms:modified xsi:type="dcterms:W3CDTF">2012-11-03T13:58:28Z</dcterms:modified>
</cp:coreProperties>
</file>