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22" y="12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65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9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3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96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2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6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96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4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5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BB2C-C2D4-4211-B77B-260314BB9C9E}" type="datetimeFigureOut">
              <a:rPr lang="en-GB" smtClean="0"/>
              <a:t>17/01/2012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DDE53-6B8A-4BA9-AEED-36CC2B934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4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14530" r="15271" b="15727"/>
          <a:stretch/>
        </p:blipFill>
        <p:spPr bwMode="auto">
          <a:xfrm>
            <a:off x="0" y="0"/>
            <a:ext cx="3171092" cy="239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4188" r="14248" b="15897"/>
          <a:stretch/>
        </p:blipFill>
        <p:spPr bwMode="auto">
          <a:xfrm>
            <a:off x="31218" y="2540453"/>
            <a:ext cx="3181758" cy="234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5" y="5080153"/>
            <a:ext cx="3181758" cy="232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3537" r="13461" b="15923"/>
          <a:stretch/>
        </p:blipFill>
        <p:spPr bwMode="auto">
          <a:xfrm>
            <a:off x="-10665" y="7585851"/>
            <a:ext cx="3181757" cy="232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3846" r="13482" b="15555"/>
          <a:stretch/>
        </p:blipFill>
        <p:spPr bwMode="auto">
          <a:xfrm>
            <a:off x="3355098" y="-15552"/>
            <a:ext cx="3502902" cy="255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13504" r="13865" b="15897"/>
          <a:stretch/>
        </p:blipFill>
        <p:spPr bwMode="auto">
          <a:xfrm>
            <a:off x="3355098" y="2504728"/>
            <a:ext cx="3526887" cy="255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4114" r="13529" b="15568"/>
          <a:stretch/>
        </p:blipFill>
        <p:spPr bwMode="auto">
          <a:xfrm>
            <a:off x="3431716" y="5039590"/>
            <a:ext cx="3426283" cy="236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3666" r="13558" b="14903"/>
          <a:stretch/>
        </p:blipFill>
        <p:spPr bwMode="auto">
          <a:xfrm>
            <a:off x="3431715" y="7545289"/>
            <a:ext cx="3426283" cy="236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81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13333" r="13482" b="15043"/>
          <a:stretch/>
        </p:blipFill>
        <p:spPr bwMode="auto">
          <a:xfrm>
            <a:off x="-4563" y="1"/>
            <a:ext cx="3323492" cy="24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3333" r="13481" b="15385"/>
          <a:stretch/>
        </p:blipFill>
        <p:spPr bwMode="auto">
          <a:xfrm>
            <a:off x="0" y="2455985"/>
            <a:ext cx="3364523" cy="244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t="13676" r="13354" b="14701"/>
          <a:stretch/>
        </p:blipFill>
        <p:spPr bwMode="auto">
          <a:xfrm>
            <a:off x="0" y="4945288"/>
            <a:ext cx="3364522" cy="24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984" r="13953" b="15048"/>
          <a:stretch/>
        </p:blipFill>
        <p:spPr bwMode="auto">
          <a:xfrm>
            <a:off x="-4562" y="7388844"/>
            <a:ext cx="3369085" cy="247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5" t="13686" r="14314" b="15585"/>
          <a:stretch/>
        </p:blipFill>
        <p:spPr bwMode="auto">
          <a:xfrm>
            <a:off x="3575424" y="0"/>
            <a:ext cx="3282575" cy="245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t="13846" r="13993" b="16068"/>
          <a:stretch/>
        </p:blipFill>
        <p:spPr bwMode="auto">
          <a:xfrm>
            <a:off x="3567752" y="2504728"/>
            <a:ext cx="3317632" cy="240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t="13644" r="14008" b="15250"/>
          <a:stretch/>
        </p:blipFill>
        <p:spPr bwMode="auto">
          <a:xfrm>
            <a:off x="3567752" y="4953000"/>
            <a:ext cx="3290247" cy="242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3504" r="13461" b="14872"/>
          <a:stretch/>
        </p:blipFill>
        <p:spPr bwMode="auto">
          <a:xfrm>
            <a:off x="3575424" y="7450016"/>
            <a:ext cx="3311769" cy="24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6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13676" r="14305" b="15897"/>
          <a:stretch/>
        </p:blipFill>
        <p:spPr bwMode="auto">
          <a:xfrm>
            <a:off x="0" y="422"/>
            <a:ext cx="3282462" cy="24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3846" r="14487" b="15555"/>
          <a:stretch/>
        </p:blipFill>
        <p:spPr bwMode="auto">
          <a:xfrm>
            <a:off x="1" y="2433683"/>
            <a:ext cx="3282462" cy="245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0" t="14018" r="14504" b="15555"/>
          <a:stretch/>
        </p:blipFill>
        <p:spPr bwMode="auto">
          <a:xfrm>
            <a:off x="-8384" y="4880992"/>
            <a:ext cx="3290846" cy="243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4" t="13279" r="14568" b="15736"/>
          <a:stretch/>
        </p:blipFill>
        <p:spPr bwMode="auto">
          <a:xfrm>
            <a:off x="-8384" y="7401272"/>
            <a:ext cx="3290847" cy="24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13846" r="14359" b="15385"/>
          <a:stretch/>
        </p:blipFill>
        <p:spPr bwMode="auto">
          <a:xfrm>
            <a:off x="3591883" y="0"/>
            <a:ext cx="3280181" cy="243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3504" r="14248" b="15726"/>
          <a:stretch/>
        </p:blipFill>
        <p:spPr bwMode="auto">
          <a:xfrm>
            <a:off x="3595464" y="2504728"/>
            <a:ext cx="3276600" cy="24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13846" r="14872" b="15385"/>
          <a:stretch/>
        </p:blipFill>
        <p:spPr bwMode="auto">
          <a:xfrm>
            <a:off x="3591883" y="4974595"/>
            <a:ext cx="3241430" cy="24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t="13534" r="13845" b="14667"/>
          <a:stretch/>
        </p:blipFill>
        <p:spPr bwMode="auto">
          <a:xfrm>
            <a:off x="3595464" y="7500354"/>
            <a:ext cx="3237849" cy="242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65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3504" r="14376" b="14701"/>
          <a:stretch/>
        </p:blipFill>
        <p:spPr bwMode="auto">
          <a:xfrm>
            <a:off x="0" y="1"/>
            <a:ext cx="3276599" cy="2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8" t="13364" r="14287" b="14866"/>
          <a:stretch/>
        </p:blipFill>
        <p:spPr bwMode="auto">
          <a:xfrm>
            <a:off x="1" y="2432720"/>
            <a:ext cx="3311770" cy="2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t="13676" r="14887" b="15385"/>
          <a:stretch/>
        </p:blipFill>
        <p:spPr bwMode="auto">
          <a:xfrm>
            <a:off x="-2" y="4880992"/>
            <a:ext cx="3276601" cy="243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14017" r="13974" b="14701"/>
          <a:stretch/>
        </p:blipFill>
        <p:spPr bwMode="auto">
          <a:xfrm>
            <a:off x="1" y="7439915"/>
            <a:ext cx="3311770" cy="246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13341" r="14003" b="14871"/>
          <a:stretch/>
        </p:blipFill>
        <p:spPr bwMode="auto">
          <a:xfrm>
            <a:off x="3552090" y="0"/>
            <a:ext cx="3305910" cy="246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4017" r="14488" b="15214"/>
          <a:stretch/>
        </p:blipFill>
        <p:spPr bwMode="auto">
          <a:xfrm>
            <a:off x="3604846" y="2504728"/>
            <a:ext cx="3253154" cy="242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3846" r="13570" b="15726"/>
          <a:stretch/>
        </p:blipFill>
        <p:spPr bwMode="auto">
          <a:xfrm>
            <a:off x="3604846" y="4965420"/>
            <a:ext cx="3253154" cy="23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t="13333" r="14504" b="15726"/>
          <a:stretch/>
        </p:blipFill>
        <p:spPr bwMode="auto">
          <a:xfrm>
            <a:off x="3604846" y="7512699"/>
            <a:ext cx="3217981" cy="239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96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4188" r="14121" b="14530"/>
          <a:stretch/>
        </p:blipFill>
        <p:spPr bwMode="auto">
          <a:xfrm>
            <a:off x="0" y="0"/>
            <a:ext cx="3288323" cy="244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13676" r="14259" b="15043"/>
          <a:stretch/>
        </p:blipFill>
        <p:spPr bwMode="auto">
          <a:xfrm>
            <a:off x="0" y="2478965"/>
            <a:ext cx="3225744" cy="240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7112" y="4234662"/>
            <a:ext cx="19926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3600" dirty="0" smtClean="0"/>
              <a:t>       / 34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-7590" y="5447764"/>
            <a:ext cx="451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Any key things to remember or revise further?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920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A4 Paper (210x297 mm)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</dc:creator>
  <cp:lastModifiedBy>Grantham</cp:lastModifiedBy>
  <cp:revision>5</cp:revision>
  <dcterms:created xsi:type="dcterms:W3CDTF">2012-01-17T17:59:30Z</dcterms:created>
  <dcterms:modified xsi:type="dcterms:W3CDTF">2012-01-17T18:19:09Z</dcterms:modified>
</cp:coreProperties>
</file>